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57" r:id="rId3"/>
    <p:sldId id="258" r:id="rId4"/>
    <p:sldId id="286" r:id="rId5"/>
    <p:sldId id="256" r:id="rId6"/>
    <p:sldId id="259" r:id="rId7"/>
    <p:sldId id="260" r:id="rId8"/>
    <p:sldId id="287" r:id="rId9"/>
    <p:sldId id="261" r:id="rId10"/>
    <p:sldId id="275" r:id="rId11"/>
    <p:sldId id="262" r:id="rId12"/>
    <p:sldId id="263" r:id="rId13"/>
    <p:sldId id="288" r:id="rId14"/>
    <p:sldId id="264" r:id="rId15"/>
    <p:sldId id="273" r:id="rId16"/>
    <p:sldId id="265" r:id="rId17"/>
    <p:sldId id="266" r:id="rId18"/>
    <p:sldId id="285" r:id="rId19"/>
    <p:sldId id="284" r:id="rId20"/>
    <p:sldId id="276" r:id="rId21"/>
    <p:sldId id="267" r:id="rId22"/>
    <p:sldId id="268" r:id="rId23"/>
    <p:sldId id="270" r:id="rId24"/>
    <p:sldId id="272" r:id="rId25"/>
    <p:sldId id="271" r:id="rId26"/>
    <p:sldId id="274" r:id="rId27"/>
    <p:sldId id="269" r:id="rId28"/>
    <p:sldId id="278" r:id="rId29"/>
    <p:sldId id="279" r:id="rId30"/>
    <p:sldId id="282" r:id="rId31"/>
    <p:sldId id="283" r:id="rId32"/>
    <p:sldId id="280" r:id="rId33"/>
    <p:sldId id="289" r:id="rId34"/>
    <p:sldId id="281" r:id="rId35"/>
    <p:sldId id="277" r:id="rId36"/>
    <p:sldId id="291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3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9F0E-8BB2-4A8A-80B1-1611B8B6BE79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9A0A7-722F-4480-9513-05586FD8E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374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9F0E-8BB2-4A8A-80B1-1611B8B6BE79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9A0A7-722F-4480-9513-05586FD8E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919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9F0E-8BB2-4A8A-80B1-1611B8B6BE79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9A0A7-722F-4480-9513-05586FD8E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522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9F0E-8BB2-4A8A-80B1-1611B8B6BE79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9A0A7-722F-4480-9513-05586FD8E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392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9F0E-8BB2-4A8A-80B1-1611B8B6BE79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9A0A7-722F-4480-9513-05586FD8E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173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9F0E-8BB2-4A8A-80B1-1611B8B6BE79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9A0A7-722F-4480-9513-05586FD8E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86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9F0E-8BB2-4A8A-80B1-1611B8B6BE79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9A0A7-722F-4480-9513-05586FD8E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159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9F0E-8BB2-4A8A-80B1-1611B8B6BE79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9A0A7-722F-4480-9513-05586FD8E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040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9F0E-8BB2-4A8A-80B1-1611B8B6BE79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9A0A7-722F-4480-9513-05586FD8E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660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9F0E-8BB2-4A8A-80B1-1611B8B6BE79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9A0A7-722F-4480-9513-05586FD8E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23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9F0E-8BB2-4A8A-80B1-1611B8B6BE79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9A0A7-722F-4480-9513-05586FD8E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646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9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89F0E-8BB2-4A8A-80B1-1611B8B6BE79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9A0A7-722F-4480-9513-05586FD8E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86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132856"/>
            <a:ext cx="8229600" cy="2304256"/>
          </a:xfrm>
        </p:spPr>
        <p:txBody>
          <a:bodyPr>
            <a:normAutofit/>
          </a:bodyPr>
          <a:lstStyle/>
          <a:p>
            <a:r>
              <a:rPr lang="en-GB" sz="7200" dirty="0" smtClean="0">
                <a:solidFill>
                  <a:schemeClr val="accent2">
                    <a:lumMod val="75000"/>
                  </a:schemeClr>
                </a:solidFill>
              </a:rPr>
              <a:t>Leavers 2019</a:t>
            </a:r>
            <a:endParaRPr lang="en-GB" sz="7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270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:\OfficePCPics\ComicRelief\ComicRelief 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64704"/>
            <a:ext cx="362469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:\Staff\Teresa\201819\OA2019\G21346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22447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:\Staff\Teresa\201819\OA2019\G23051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79" y="3605300"/>
            <a:ext cx="4208235" cy="315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193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:\Staff\LeaversPhotos\Leavers 2019\Georgeham\DSC_03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4664"/>
            <a:ext cx="3891812" cy="587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P:\Staff\LeaversPhotos\Leavers 2019\Georgeham\DSC_04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512" y="1728082"/>
            <a:ext cx="5443860" cy="360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834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:\Staff\LeaversPhotos\Leavers 2019\Georgeham\DSC_04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4"/>
            <a:ext cx="4130279" cy="623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P:\Staff\LeaversPhotos\Leavers 2019\Georgeham\DSC_04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9" r="17832"/>
          <a:stretch/>
        </p:blipFill>
        <p:spPr bwMode="auto">
          <a:xfrm>
            <a:off x="899592" y="404664"/>
            <a:ext cx="3157268" cy="317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69" y="3689451"/>
            <a:ext cx="4456113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432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:\Staff\Teresa\201819\OA2019\107D5100\DSC_15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06169" y="1390345"/>
            <a:ext cx="6264696" cy="414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P:\Staff\Teresa\201819\OA2019\107D5100\DSC_15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656"/>
            <a:ext cx="434874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:\Staff\Teresa\201819\OA2019\107D5100\DSC_17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21851" y="3867297"/>
            <a:ext cx="3449041" cy="228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59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:\Staff\LeaversPhotos\Leavers 2019\Georgeham\DSC_04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52737" y="1640969"/>
            <a:ext cx="5616624" cy="372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00117"/>
            <a:ext cx="3627437" cy="547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8226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:\OfficePCPics\picturesMel\Christmas12Mel\P10702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55689" y="2997039"/>
            <a:ext cx="4032450" cy="302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M:\OfficePCPics\picturesMel\Christmas12Mel\P10702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8" t="4593" r="19664" b="22989"/>
          <a:stretch/>
        </p:blipFill>
        <p:spPr bwMode="auto">
          <a:xfrm>
            <a:off x="395536" y="332656"/>
            <a:ext cx="2452255" cy="375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:\OfficePCPics\picturesMel\Christmas12Mel\P107018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5" t="15473" r="21838" b="24022"/>
          <a:stretch/>
        </p:blipFill>
        <p:spPr bwMode="auto">
          <a:xfrm rot="5400000">
            <a:off x="5808157" y="824691"/>
            <a:ext cx="3721045" cy="259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995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:\Staff\LeaversPhotos\Leavers 2019\Georgeham\DSC_02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0" b="22781"/>
          <a:stretch/>
        </p:blipFill>
        <p:spPr bwMode="auto">
          <a:xfrm>
            <a:off x="277529" y="4365104"/>
            <a:ext cx="5040560" cy="231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P:\Staff\LeaversPhotos\Leavers 2019\Georgeham\DSC_05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45502" y="1089220"/>
            <a:ext cx="5760640" cy="381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P:\Staff\LeaversPhotos\Leavers 2019\Georgeham\DSC_06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4"/>
          <a:stretch/>
        </p:blipFill>
        <p:spPr bwMode="auto">
          <a:xfrm>
            <a:off x="971600" y="260648"/>
            <a:ext cx="3004679" cy="38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97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:\Staff\LeaversPhotos\Leavers 2019\Georgeham\DSC_067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9" t="20488" r="16162" b="23274"/>
          <a:stretch/>
        </p:blipFill>
        <p:spPr bwMode="auto">
          <a:xfrm>
            <a:off x="251520" y="260648"/>
            <a:ext cx="5037827" cy="291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P:\Staff\LeaversPhotos\Leavers 2019\Georgeham\DSC_06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86" y="3356992"/>
            <a:ext cx="4910093" cy="325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:\Staff\LeaversPhotos\Leavers 2019\Georgeham\DSC_06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50" r="19091" b="15379"/>
          <a:stretch/>
        </p:blipFill>
        <p:spPr bwMode="auto">
          <a:xfrm>
            <a:off x="3923928" y="2210217"/>
            <a:ext cx="4649274" cy="193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265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743325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P:\Staff\Teresa\201819\OA2019\GOPR54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1008"/>
            <a:ext cx="4240355" cy="318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:\Staff\Teresa\201819\OA2019\107D5100\DSC_10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" r="21040"/>
          <a:stretch/>
        </p:blipFill>
        <p:spPr bwMode="auto">
          <a:xfrm rot="5400000">
            <a:off x="5033754" y="302950"/>
            <a:ext cx="3108939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P:\Staff\Teresa\201819\OA2019\107D5100\DSC_10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9401" y="3827650"/>
            <a:ext cx="3139609" cy="207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259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Staff\Teresa\201819\OA2019\G23453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18" y="2780928"/>
            <a:ext cx="5168341" cy="387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:\Staff\Teresa\201819\OA2019\G23252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1" r="24981" b="11481"/>
          <a:stretch/>
        </p:blipFill>
        <p:spPr bwMode="auto">
          <a:xfrm>
            <a:off x="5567337" y="116632"/>
            <a:ext cx="3420327" cy="389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P:\Staff\Teresa\201819\OA2019\107D5100\DSC_11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73749" y="4190280"/>
            <a:ext cx="2952328" cy="195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:\Staff\Teresa\201819\OA2019\107D5100\DSC_11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3528392" cy="233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016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Staff\LeaversPhotos\Leavers 2019\DSC_01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14007" y="1486215"/>
            <a:ext cx="597952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:\Staff\LeaversPhotos\Leavers 2019\DSC_01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73722" y="1782842"/>
            <a:ext cx="5083822" cy="33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004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:\Staff\Teresa\201819\OA2019\G20745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5"/>
          <a:stretch/>
        </p:blipFill>
        <p:spPr bwMode="auto">
          <a:xfrm>
            <a:off x="323528" y="188640"/>
            <a:ext cx="4179199" cy="4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P:\Staff\Teresa\201819\OA2019\G21246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74" b="20723"/>
          <a:stretch/>
        </p:blipFill>
        <p:spPr bwMode="auto">
          <a:xfrm>
            <a:off x="3992156" y="2564903"/>
            <a:ext cx="4871305" cy="407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790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:\Staff\LeaversPhotos\Leavers 2019\Georgeham\DSC_06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34874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P:\Staff\LeaversPhotos\Leavers 2019\Georgeham\DSC_07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514" y="3212976"/>
            <a:ext cx="4614166" cy="305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P:\Staff\LeaversPhotos\Leavers 2019\Oldclass\Troll trip\P10002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01649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41234"/>
            <a:ext cx="3670349" cy="272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623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:\Staff\LeaversPhotos\Leavers 2019\Georgeham\DSC_07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41" y="260648"/>
            <a:ext cx="456618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P:\Staff\LeaversPhotos\Leavers 2019\Georgeham\DSC_07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852936"/>
            <a:ext cx="5723380" cy="379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P:\Staff\LeaversPhotos\Leavers 2019\Georgeham\DSC_07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9" t="11481" r="11529" b="10368"/>
          <a:stretch/>
        </p:blipFill>
        <p:spPr bwMode="auto">
          <a:xfrm>
            <a:off x="5508104" y="260648"/>
            <a:ext cx="3251731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P:\Staff\LeaversPhotos\Leavers 2019\Georgeham\DSC_07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10" y="3501008"/>
            <a:ext cx="1991322" cy="300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079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61473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M:\WholeSchool\2013-14\Christmas2013\Santa\DSC_0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04300" y="1300353"/>
            <a:ext cx="5992393" cy="396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:\WholeSchool\2013-14\Christmas2013\Santa\DSC_01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85"/>
          <a:stretch/>
        </p:blipFill>
        <p:spPr bwMode="auto">
          <a:xfrm rot="5400000">
            <a:off x="781352" y="3619248"/>
            <a:ext cx="3095527" cy="271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049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:\OfficePCPics\picturesMel\Christmas12Mel\P10702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404663"/>
            <a:ext cx="4032448" cy="53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M:\OfficePCPics\picturesMel\Christmas12Mel\P10702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44" t="4530" r="8644" b="15080"/>
          <a:stretch/>
        </p:blipFill>
        <p:spPr bwMode="auto">
          <a:xfrm>
            <a:off x="4571999" y="668931"/>
            <a:ext cx="4240443" cy="511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229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WholeSchool\2013-14\Christmas2013\Jumpers\DSC_0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827268" cy="423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:\OfficePCPics\picturesMel\Christmas12Mel\P10702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5" t="22401"/>
          <a:stretch/>
        </p:blipFill>
        <p:spPr bwMode="auto">
          <a:xfrm>
            <a:off x="3967425" y="260648"/>
            <a:ext cx="4386426" cy="340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M:\WholeSchool\2014-15\Autumn 2014-15\Christmas\Play\DSC_01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00616" y="2708920"/>
            <a:ext cx="3096344" cy="39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:\OfficePCPics\ComicRelief\ComicRelief 0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92" y="3827705"/>
            <a:ext cx="4234952" cy="28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458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330846"/>
            <a:ext cx="2335063" cy="4336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M:\WholeSchool\2014-15\Autumn 2014-15\Christmas\Play\DSC_02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9434"/>
            <a:ext cx="4025654" cy="407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:\WholeSchool\2014-15\Autumn 2014-15\Christmas\Play\DSC_02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3" r="42009" b="34086"/>
          <a:stretch/>
        </p:blipFill>
        <p:spPr bwMode="auto">
          <a:xfrm flipH="1">
            <a:off x="4869754" y="419434"/>
            <a:ext cx="1495402" cy="279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M:\OfficePCPics\ComicRelief\ComicRelief 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17032"/>
            <a:ext cx="3962351" cy="264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36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:\Staff\LeaversPhotos\Leavers 2019\Georgeham\DSC_07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81128"/>
            <a:ext cx="3170595" cy="209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P:\Staff\LeaversPhotos\Leavers 2019\Georgeham\DSC_07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8680"/>
            <a:ext cx="4035794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P:\Staff\LeaversPhotos\Leavers 2019\Georgeham\P10201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5587" y="764704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350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Staff\MSmallwood\Joseph\DSC_09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456384" cy="520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033" y="260648"/>
            <a:ext cx="2771939" cy="4176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265310"/>
            <a:ext cx="2691506" cy="405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00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4" y="188640"/>
            <a:ext cx="3230786" cy="4869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88640"/>
            <a:ext cx="3177335" cy="4797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339" y="1340768"/>
            <a:ext cx="3533586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59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:\Staff\LeaversPhotos\Leavers 2019\DSC_04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498" y="188641"/>
            <a:ext cx="424002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P:\Staff\LeaversPhotos\Leavers 2019\DSC_04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38" y="3717032"/>
            <a:ext cx="4248472" cy="281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:\Staff\LeaversPhotos\Leavers 2019\DSC_156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8" r="18011"/>
          <a:stretch/>
        </p:blipFill>
        <p:spPr bwMode="auto">
          <a:xfrm>
            <a:off x="395536" y="188641"/>
            <a:ext cx="3925019" cy="339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P:\Staff\LeaversPhotos\Leavers 2019\DSC_15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37332"/>
            <a:ext cx="3528392" cy="233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783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460432" cy="62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567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2" y="188640"/>
            <a:ext cx="4499992" cy="2985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0835"/>
            <a:ext cx="4321956" cy="28672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38920"/>
            <a:ext cx="2859782" cy="38130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72" y="3727617"/>
            <a:ext cx="4230215" cy="28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94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7942257" cy="526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33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:\Staff\Teresa\201819\OA2019\107D5100\DSC_17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59977" y="1466345"/>
            <a:ext cx="5435334" cy="360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P:\Staff\Teresa\201819\OA2019\107D5100\DSC_17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2478"/>
            <a:ext cx="4464496" cy="295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:\Staff\Teresa\201819\OA2019\107D5100\DSC_18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01008"/>
            <a:ext cx="4752528" cy="314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1751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54868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5314"/>
            <a:ext cx="2716575" cy="3874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660" y="2060848"/>
            <a:ext cx="2952477" cy="4284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647" y="260648"/>
            <a:ext cx="3095327" cy="460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546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70" y="188640"/>
            <a:ext cx="4137128" cy="2740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178261"/>
            <a:ext cx="3607596" cy="3278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48" y="3411642"/>
            <a:ext cx="4245846" cy="2812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54977" y="910014"/>
            <a:ext cx="4108813" cy="272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655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Staff\MSmallwood\ocean fest and play\DSC_11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b="6644"/>
          <a:stretch/>
        </p:blipFill>
        <p:spPr bwMode="auto">
          <a:xfrm>
            <a:off x="323528" y="620688"/>
            <a:ext cx="8476959" cy="560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860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:\Staff\Teresa\201819\OA2019\107D5100\DSC_10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4" t="25479" r="10672" b="8938"/>
          <a:stretch/>
        </p:blipFill>
        <p:spPr bwMode="auto">
          <a:xfrm rot="5400000">
            <a:off x="-634556" y="1650780"/>
            <a:ext cx="602062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P:\Staff\Teresa\201819\OA2019\107D5100\DSC_14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48472" y="1360240"/>
            <a:ext cx="5659881" cy="374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031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Staff\LeaversPhotos\Leavers 2019\DSC_01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92646" y="1552886"/>
            <a:ext cx="5947916" cy="393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:\Staff\LeaversPhotos\Leavers 2019\DSC_01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52148" y="1528572"/>
            <a:ext cx="5803902" cy="384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883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:\Staff\LeaversPhotos\Leavers 2019\DSC_16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3960440" cy="262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P:\Staff\LeaversPhotos\Leavers 2019\DSC_16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4"/>
          <a:stretch/>
        </p:blipFill>
        <p:spPr bwMode="auto">
          <a:xfrm>
            <a:off x="541407" y="3101334"/>
            <a:ext cx="3672911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P:\Staff\LeaversPhotos\Leavers 2019\Georgeham\DSC_03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38815" y="1614520"/>
            <a:ext cx="6048673" cy="400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568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5755"/>
            <a:ext cx="3024336" cy="4555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P:\Staff\LeaversPhotos\Leavers 2019\Georgeham\DSC_03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1" r="15717"/>
          <a:stretch/>
        </p:blipFill>
        <p:spPr bwMode="auto">
          <a:xfrm rot="5400000">
            <a:off x="4651994" y="197769"/>
            <a:ext cx="4209693" cy="422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:\Staff\LeaversPhotos\Leavers 2019\Georgeham\DSC_038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2" t="-709" r="3582" b="28356"/>
          <a:stretch/>
        </p:blipFill>
        <p:spPr bwMode="auto">
          <a:xfrm>
            <a:off x="2627784" y="3501008"/>
            <a:ext cx="2929809" cy="320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589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:\Staff\Teresa\201819\OA2019\107D5100\DSC_12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5" t="16286" r="13681" b="6168"/>
          <a:stretch/>
        </p:blipFill>
        <p:spPr bwMode="auto">
          <a:xfrm rot="5400000">
            <a:off x="-514426" y="1458641"/>
            <a:ext cx="5159011" cy="362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P:\Staff\Teresa\201819\OA2019\107D5100\DSC_13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4392488" cy="290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:\Staff\Teresa\201819\OA2019\107D5100\DSC_16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73016"/>
            <a:ext cx="4333885" cy="287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672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:\Staff\LeaversPhotos\Leavers 2019\Georgeham\DSC_04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0" r="14685"/>
          <a:stretch/>
        </p:blipFill>
        <p:spPr bwMode="auto">
          <a:xfrm rot="5400000">
            <a:off x="-839291" y="1567482"/>
            <a:ext cx="5098992" cy="277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0648"/>
            <a:ext cx="2526263" cy="337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M:\WholeSchool\2014-15\Spring 2014-15\ESafety\Photos\P10501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2" b="23007"/>
          <a:stretch/>
        </p:blipFill>
        <p:spPr bwMode="auto">
          <a:xfrm>
            <a:off x="3851920" y="3789040"/>
            <a:ext cx="3960440" cy="277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M:\WholeSchool\2014-15\Spring 2014-15\ESafety\Photos\P105018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98" b="14917"/>
          <a:stretch/>
        </p:blipFill>
        <p:spPr bwMode="auto">
          <a:xfrm rot="5400000">
            <a:off x="3278038" y="541908"/>
            <a:ext cx="262301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497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2</Words>
  <Application>Microsoft Office PowerPoint</Application>
  <PresentationFormat>On-screen Show (4:3)</PresentationFormat>
  <Paragraphs>1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Leavers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Smale</dc:creator>
  <cp:lastModifiedBy>Teresa Kirk</cp:lastModifiedBy>
  <cp:revision>34</cp:revision>
  <dcterms:created xsi:type="dcterms:W3CDTF">2019-07-15T08:33:17Z</dcterms:created>
  <dcterms:modified xsi:type="dcterms:W3CDTF">2019-07-19T07:32:55Z</dcterms:modified>
</cp:coreProperties>
</file>